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8"/>
  </p:notesMasterIdLst>
  <p:sldIdLst>
    <p:sldId id="256" r:id="rId2"/>
    <p:sldId id="270" r:id="rId3"/>
    <p:sldId id="261" r:id="rId4"/>
    <p:sldId id="262" r:id="rId5"/>
    <p:sldId id="260" r:id="rId6"/>
    <p:sldId id="258" r:id="rId7"/>
    <p:sldId id="274" r:id="rId8"/>
    <p:sldId id="271" r:id="rId9"/>
    <p:sldId id="264" r:id="rId10"/>
    <p:sldId id="266" r:id="rId11"/>
    <p:sldId id="265" r:id="rId12"/>
    <p:sldId id="267" r:id="rId13"/>
    <p:sldId id="268" r:id="rId14"/>
    <p:sldId id="277" r:id="rId15"/>
    <p:sldId id="278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82" autoAdjust="0"/>
  </p:normalViewPr>
  <p:slideViewPr>
    <p:cSldViewPr>
      <p:cViewPr>
        <p:scale>
          <a:sx n="91" d="100"/>
          <a:sy n="91" d="100"/>
        </p:scale>
        <p:origin x="-221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88CDF-8E26-46D9-B5F9-B2D74CE73DCF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8788F-11C8-4DEA-B0D5-E48813E34F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690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8788F-11C8-4DEA-B0D5-E48813E34F5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8788F-11C8-4DEA-B0D5-E48813E34F5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8788F-11C8-4DEA-B0D5-E48813E34F5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0F57-D0F3-4E61-85B8-ED310BE6CF2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2DE-7222-45EE-A7EA-AE8725C20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0F57-D0F3-4E61-85B8-ED310BE6CF2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2DE-7222-45EE-A7EA-AE8725C20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0F57-D0F3-4E61-85B8-ED310BE6CF2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2DE-7222-45EE-A7EA-AE8725C20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0F57-D0F3-4E61-85B8-ED310BE6CF2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2DE-7222-45EE-A7EA-AE8725C20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0F57-D0F3-4E61-85B8-ED310BE6CF2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2DE-7222-45EE-A7EA-AE8725C20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0F57-D0F3-4E61-85B8-ED310BE6CF2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2DE-7222-45EE-A7EA-AE8725C20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0F57-D0F3-4E61-85B8-ED310BE6CF2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2DE-7222-45EE-A7EA-AE8725C20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0F57-D0F3-4E61-85B8-ED310BE6CF2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2DE-7222-45EE-A7EA-AE8725C20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0F57-D0F3-4E61-85B8-ED310BE6CF2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2DE-7222-45EE-A7EA-AE8725C20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0F57-D0F3-4E61-85B8-ED310BE6CF2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2DE-7222-45EE-A7EA-AE8725C20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0F57-D0F3-4E61-85B8-ED310BE6CF2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A02DE-7222-45EE-A7EA-AE8725C20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C0F57-D0F3-4E61-85B8-ED310BE6CF25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A02DE-7222-45EE-A7EA-AE8725C20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24528" cy="703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В. Бианки</a:t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 следам»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1d4ba6e5b2a2ee461907f8db5d4431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9144000" cy="27860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708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Что услышал лесник?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 какой стороне дом?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215082"/>
            <a:ext cx="8229600" cy="48258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«Круг, значит, дал в темноте по лесу»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Мои рисунки\Изображение\Изображение 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8030126" cy="437413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703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Когда лесник заволновался, что нет дома сына?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Вой волков.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072206"/>
            <a:ext cx="8229600" cy="6968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«Лесник сорвался с места, ружьё за спину, подвязал лыжи – и в темноту, туда, откуда донёсся Егоркин выстрел»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Мои рисунки\Изображение\Изображение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28670"/>
            <a:ext cx="8244408" cy="47019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80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Как изменился лесник?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Лесная книга.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286520"/>
            <a:ext cx="8229600" cy="48258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«Эх, настоящий рос охотник, птицу на лету валил».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Мои рисунки\Изображение\Изображение 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7"/>
            <a:ext cx="7885540" cy="43243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Подранок.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Появилась ли у отца уверенность, что сын жив?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215082"/>
            <a:ext cx="9001156" cy="5540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«Что за диковина? Сроду такого следа не видано…»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Мои рисунки\Изображение\Изображение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8171901" cy="46605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-16"/>
            <a:ext cx="9001156" cy="679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автор оценивает состояние лесника?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6143644"/>
            <a:ext cx="8715436" cy="55402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«Духом домчался лесник до дому с Егоркой на спине»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Admin\Рабочий стол\Мои рисунки\Изображение\Изображение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3"/>
            <a:ext cx="7813532" cy="4599902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автор показывает отношения сына и отца?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Барсук - спаситель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143644"/>
            <a:ext cx="8643998" cy="48258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«Здоровый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барсучище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что твоя свинья. Видал когти-то?»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Мои рисунки\Изображение\Изображение 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857232"/>
            <a:ext cx="7885540" cy="456862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64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3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Готовы ли вы совершить такое путешествие?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Какие черты вашего характера помешают вам повторить путь Егорки?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Каким нужно быть человеком, чтобы совершить такое путешествие и что для этого нужно знать?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3064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Виталий Валентинович Бианки</a:t>
            </a:r>
            <a:br>
              <a:rPr lang="ru-RU" sz="3600" b="1" dirty="0" smtClean="0">
                <a:latin typeface="Bookman Old Style" pitchFamily="18" charset="0"/>
              </a:rPr>
            </a:br>
            <a:r>
              <a:rPr lang="ru-RU" sz="3600" b="1" dirty="0" smtClean="0">
                <a:latin typeface="Bookman Old Style" pitchFamily="18" charset="0"/>
              </a:rPr>
              <a:t>1894-1959</a:t>
            </a:r>
            <a:endParaRPr lang="ru-RU" sz="3600" b="1" dirty="0">
              <a:latin typeface="Bookman Old Style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Bookman Old Style" pitchFamily="18" charset="0"/>
              </a:rPr>
              <a:t>«Кто не любит родную природу, тот не любит человека, тот не гражданин»</a:t>
            </a:r>
            <a:endParaRPr lang="en-US" sz="32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r">
              <a:buNone/>
            </a:pPr>
            <a:endParaRPr lang="ru-RU" sz="16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r">
              <a:buNone/>
            </a:pPr>
            <a:endParaRPr lang="ru-RU" sz="1600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r">
              <a:buNone/>
            </a:pPr>
            <a:endParaRPr lang="ru-RU" sz="1600" b="1" dirty="0" smtClean="0">
              <a:solidFill>
                <a:srgbClr val="00B050"/>
              </a:solidFill>
              <a:latin typeface="Bookman Old Style" pitchFamily="18" charset="0"/>
            </a:endParaRPr>
          </a:p>
        </p:txBody>
      </p:sp>
      <p:pic>
        <p:nvPicPr>
          <p:cNvPr id="5" name="Picture 2" descr="C:\Documents and Settings\Admin\Рабочий стол\0005-005-Bianki-Vitalij-Valentinovic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38" y="1600200"/>
            <a:ext cx="3541923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17616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7859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zaya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929066"/>
            <a:ext cx="2428892" cy="2928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Рабочий стол\img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52"/>
            <a:ext cx="2571736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 descr="C:\Documents and Settings\Admin\Рабочий стол\1358419897_daqache.com-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3857628"/>
            <a:ext cx="2881311" cy="2867028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Теплын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0"/>
            <a:ext cx="2786050" cy="3857628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1246724140_1246466447_0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36" y="0"/>
            <a:ext cx="3786214" cy="2714620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d181d0bdd0b5d0b6d0bdd18bd0b9-d0bfd183d182d18c-d0bfd0be-d0b4d0bed0bbd0b8d0bdd0b5-d187d183d0bdd0b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2714620"/>
            <a:ext cx="3714776" cy="4038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324528" cy="703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Следы каких лесных животных обнаружил лесник?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285992"/>
            <a:ext cx="1643074" cy="120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Лыжня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Bookman Old Style" pitchFamily="18" charset="0"/>
              </a:rPr>
              <a:t>Егорки</a:t>
            </a:r>
            <a:endParaRPr lang="ru-RU" sz="20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2285992"/>
            <a:ext cx="1571636" cy="120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Следы сорок и мышей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2214554"/>
            <a:ext cx="1571636" cy="1271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Bookman Old Style" pitchFamily="18" charset="0"/>
              </a:rPr>
              <a:t>След</a:t>
            </a:r>
            <a:endParaRPr lang="en-US" sz="2400" b="1" dirty="0" smtClean="0">
              <a:latin typeface="Bookman Old Style" pitchFamily="18" charset="0"/>
            </a:endParaRPr>
          </a:p>
          <a:p>
            <a:pPr algn="ctr"/>
            <a:r>
              <a:rPr lang="ru-RU" sz="2400" b="1" dirty="0" smtClean="0"/>
              <a:t> </a:t>
            </a:r>
            <a:r>
              <a:rPr lang="ru-RU" sz="2400" b="1" dirty="0" smtClean="0">
                <a:latin typeface="Bookman Old Style" pitchFamily="18" charset="0"/>
              </a:rPr>
              <a:t>белки</a:t>
            </a:r>
            <a:endParaRPr lang="ru-RU" sz="2400" b="1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4929198"/>
            <a:ext cx="1500198" cy="120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rebuchet MS" pitchFamily="34" charset="0"/>
              </a:rPr>
              <a:t>?</a:t>
            </a:r>
            <a:endParaRPr lang="ru-RU" sz="2800" b="1" dirty="0">
              <a:latin typeface="Trebuchet MS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4857760"/>
            <a:ext cx="157163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Куропатки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4929198"/>
            <a:ext cx="1500198" cy="1200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itchFamily="18" charset="0"/>
              </a:rPr>
              <a:t>Малики (зайцы)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214546" y="26431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214942" y="26431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285984" y="52863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214942" y="52149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8072462" y="264318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8544" cy="71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8632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Лесная книга</a:t>
            </a:r>
            <a:endParaRPr lang="ru-RU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Admin\Рабочий стол\Sled barsu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799506"/>
            <a:ext cx="1643063" cy="2000264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Sled barsu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285860"/>
            <a:ext cx="1643063" cy="2000264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Sled barsu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7709" y="4221088"/>
            <a:ext cx="1643063" cy="2000264"/>
          </a:xfrm>
          <a:prstGeom prst="rect">
            <a:avLst/>
          </a:prstGeom>
          <a:noFill/>
        </p:spPr>
      </p:pic>
      <p:pic>
        <p:nvPicPr>
          <p:cNvPr id="11" name="Picture 2" descr="C:\Documents and Settings\Admin\Рабочий стол\Sled barsu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908720"/>
            <a:ext cx="1643063" cy="2000264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1546"/>
            <a:ext cx="51435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Documents and Settings\Admin\Рабочий стол\Sled barsu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8" y="1438260"/>
            <a:ext cx="1643063" cy="2000264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Sled barsu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633566"/>
            <a:ext cx="1643063" cy="2000264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142984"/>
            <a:ext cx="514353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708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Admin\Мои документы\волки\1357731647_14-jorge-j.mayo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10" y="260648"/>
            <a:ext cx="8448938" cy="63367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708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Барсук.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072206"/>
            <a:ext cx="8229600" cy="48258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«Здоровый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барсучище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что твоя свинья. Видал когти-то?»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Мои документы\волки\slide0004_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43050"/>
            <a:ext cx="4857784" cy="4143404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Sled barsu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857232"/>
            <a:ext cx="1643063" cy="2000264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Sled barsu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357298"/>
            <a:ext cx="1643063" cy="2000264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Sled barsu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3071810"/>
            <a:ext cx="1643063" cy="2000264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Sled barsu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929066"/>
            <a:ext cx="1643063" cy="20002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7034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Цепь питания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027" name="Picture 3" descr="C:\Documents and Settings\Admin\Мои документы\волки\1357731628_8-robert-j.-schmidt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2571768" cy="2714644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3500430" y="22145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Admin\Мои документы\волки\slide0004_image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857232"/>
            <a:ext cx="2357454" cy="2714644"/>
          </a:xfrm>
          <a:prstGeom prst="rect">
            <a:avLst/>
          </a:prstGeom>
          <a:noFill/>
        </p:spPr>
      </p:pic>
      <p:sp>
        <p:nvSpPr>
          <p:cNvPr id="11" name="Стрелка вниз 10"/>
          <p:cNvSpPr/>
          <p:nvPr/>
        </p:nvSpPr>
        <p:spPr>
          <a:xfrm>
            <a:off x="6286512" y="3357562"/>
            <a:ext cx="484632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286256"/>
            <a:ext cx="3029466" cy="214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71472" y="4500570"/>
            <a:ext cx="257176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Кора деревьев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корни и семена растений</a:t>
            </a:r>
          </a:p>
          <a:p>
            <a:pPr algn="ctr"/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3714744" y="52149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11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353914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Почему Егорке стало скучно?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Просьба Егорки.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Мои рисунки\Изображение\Изображение 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928670"/>
            <a:ext cx="8172400" cy="504393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237312"/>
            <a:ext cx="8643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 любит лесник, чтобы парнишка без дела валандался»</a:t>
            </a:r>
            <a:endParaRPr lang="ru-RU" sz="24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232</Words>
  <Application>Microsoft Office PowerPoint</Application>
  <PresentationFormat>Экран (4:3)</PresentationFormat>
  <Paragraphs>41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В. Бианки «По следам»</vt:lpstr>
      <vt:lpstr>Виталий Валентинович Бианки 1894-1959</vt:lpstr>
      <vt:lpstr>Презентация PowerPoint</vt:lpstr>
      <vt:lpstr>Следы каких лесных животных обнаружил лесник?</vt:lpstr>
      <vt:lpstr>Лесная книга</vt:lpstr>
      <vt:lpstr>Презентация PowerPoint</vt:lpstr>
      <vt:lpstr>Барсук.</vt:lpstr>
      <vt:lpstr>Цепь питания</vt:lpstr>
      <vt:lpstr>Почему Егорке стало скучно? Просьба Егорки.</vt:lpstr>
      <vt:lpstr>Что услышал лесник? В какой стороне дом?</vt:lpstr>
      <vt:lpstr>Когда лесник заволновался, что нет дома сына? Вой волков.</vt:lpstr>
      <vt:lpstr>Как изменился лесник? Лесная книга.</vt:lpstr>
      <vt:lpstr> Подранок.  Появилась ли у отца уверенность, что сын жив? </vt:lpstr>
      <vt:lpstr>Как автор оценивает состояние лесника?</vt:lpstr>
      <vt:lpstr>Как автор показывает отношения сына и отца? Барсук - спаситель</vt:lpstr>
      <vt:lpstr>Подумай!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Crown</cp:lastModifiedBy>
  <cp:revision>127</cp:revision>
  <dcterms:created xsi:type="dcterms:W3CDTF">2014-03-02T15:17:09Z</dcterms:created>
  <dcterms:modified xsi:type="dcterms:W3CDTF">2020-03-27T07:23:39Z</dcterms:modified>
</cp:coreProperties>
</file>