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</p:sldMasterIdLst>
  <p:sldIdLst>
    <p:sldId id="263" r:id="rId18"/>
    <p:sldId id="261" r:id="rId19"/>
    <p:sldId id="262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21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58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00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957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24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102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134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9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071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8344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683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0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347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82573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74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0182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05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037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352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886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3084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448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270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29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476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518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60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680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54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145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735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375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1177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9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980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4288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9755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9411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09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356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41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651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420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7276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45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67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4529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83119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6799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0841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52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998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48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7554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5328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53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84708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1894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3672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5737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11402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1567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74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5465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61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0414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03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268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6042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0774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5096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1256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8859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3388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57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01783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35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18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8707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278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174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5522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9824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2036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513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7866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0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0631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96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0500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7794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14489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5689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9111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98381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4006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3372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32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0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8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34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5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5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42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20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08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58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59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09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6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43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89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14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283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956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6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868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47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391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455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3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311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797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933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3677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459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839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49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161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4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474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2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7671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443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958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979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492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960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60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842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30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4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882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157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990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000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967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547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322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846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23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5604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839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503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651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517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70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883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44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450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727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350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20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9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28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97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556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228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618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470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509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0239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710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478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89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6384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785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00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300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4689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455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368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515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807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152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5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709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122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291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386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040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49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703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3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30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883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83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18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499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25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9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085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DECB6F-6F0A-49D3-B45C-15A51A5DB3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5E5498-82A7-4545-A923-48A15E8D7A1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869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72.xml"/><Relationship Id="rId1" Type="http://schemas.openxmlformats.org/officeDocument/2006/relationships/audio" Target="file:///G:\Detskie-pesni-Buratino-minus(muzofon.com)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 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CAEVYDE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420888"/>
            <a:ext cx="5760640" cy="4104456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4572000" y="4005064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Знаешь ли ты?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908720"/>
            <a:ext cx="5688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F6FC6">
                    <a:lumMod val="75000"/>
                  </a:srgbClr>
                </a:solidFill>
              </a:rPr>
              <a:t>Игра – викторина по сказке А.Толстого:</a:t>
            </a:r>
            <a:r>
              <a:rPr lang="ru-RU" sz="2800" b="1" i="1" dirty="0" smtClean="0">
                <a:solidFill>
                  <a:srgbClr val="FF0000"/>
                </a:solidFill>
              </a:rPr>
              <a:t> «Наш любимый Буратино».</a:t>
            </a:r>
            <a:endParaRPr lang="ru-RU" sz="2800" b="1" i="1" dirty="0">
              <a:solidFill>
                <a:srgbClr val="0F6FC6">
                  <a:lumMod val="75000"/>
                </a:srgbClr>
              </a:solidFill>
            </a:endParaRPr>
          </a:p>
        </p:txBody>
      </p:sp>
      <p:pic>
        <p:nvPicPr>
          <p:cNvPr id="8" name="Рисунок 7" descr="iCAGLOMP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7178" y="1124744"/>
            <a:ext cx="2076822" cy="2304256"/>
          </a:xfrm>
          <a:prstGeom prst="rect">
            <a:avLst/>
          </a:prstGeom>
        </p:spPr>
      </p:pic>
      <p:pic>
        <p:nvPicPr>
          <p:cNvPr id="9" name="Рисунок 8" descr="iCAUBGQ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980728"/>
            <a:ext cx="141198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9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Увидев Буратино на представление, все куклы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обрадованно</a:t>
            </a:r>
            <a:r>
              <a:rPr lang="ru-RU" sz="2800" b="1" i="1" dirty="0" smtClean="0">
                <a:solidFill>
                  <a:srgbClr val="FF0000"/>
                </a:solidFill>
              </a:rPr>
              <a:t> запели: «Птичка польку танцевала на лужайке в ранний час…»Продолжите две следующие строчки?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CALXZU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140968"/>
            <a:ext cx="3456384" cy="331236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788024" y="4221088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Нос  - налево, хвост – направо, это полька «Карабас».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32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3096344" cy="2376264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Какое учёное звание имел хозяин кукольного театра Карабас –</a:t>
            </a:r>
            <a:r>
              <a:rPr lang="ru-RU" sz="2800" i="1" dirty="0" err="1" smtClean="0">
                <a:solidFill>
                  <a:srgbClr val="FF0000"/>
                </a:solidFill>
              </a:rPr>
              <a:t>Барабас</a:t>
            </a:r>
            <a:r>
              <a:rPr lang="ru-RU" sz="2800" i="1" dirty="0" smtClean="0">
                <a:solidFill>
                  <a:srgbClr val="FF0000"/>
                </a:solidFill>
              </a:rPr>
              <a:t>? 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3645024"/>
            <a:ext cx="2376264" cy="158417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Доктор кукольных наук.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CAYCATT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637" r="76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291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Почему синьор Карабас –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Барабас</a:t>
            </a:r>
            <a:r>
              <a:rPr lang="ru-RU" sz="2800" b="1" i="1" dirty="0" smtClean="0">
                <a:solidFill>
                  <a:srgbClr val="FF0000"/>
                </a:solidFill>
              </a:rPr>
              <a:t> вместо того, чтобы сжечь Буратино, дал ему 5 золотых монет и отпустил домой?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CAOV6YF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636912"/>
            <a:ext cx="3096344" cy="31683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403648" y="2348880"/>
            <a:ext cx="2808312" cy="2952328"/>
          </a:xfrm>
          <a:prstGeom prst="wedgeRoundRectCallout">
            <a:avLst>
              <a:gd name="adj1" fmla="val 89599"/>
              <a:gd name="adj2" fmla="val 1378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0F6FC6">
                    <a:lumMod val="75000"/>
                  </a:srgbClr>
                </a:solidFill>
              </a:rPr>
              <a:t>Буратино рассказал, что знает потайную дверь, которая ведёт в кукольный театр.</a:t>
            </a:r>
            <a:endParaRPr lang="ru-RU" sz="2400" i="1" dirty="0">
              <a:solidFill>
                <a:srgbClr val="0F6F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5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[6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4176464" cy="417646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932040" y="1124744"/>
            <a:ext cx="38884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Какую волшебную фразу продиктовала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Мальвина</a:t>
            </a:r>
            <a:r>
              <a:rPr lang="ru-RU" sz="2800" b="1" i="1" dirty="0" smtClean="0">
                <a:solidFill>
                  <a:srgbClr val="FF0000"/>
                </a:solidFill>
              </a:rPr>
              <a:t> своему гостю Буратино в диктанте? Почему она волшебная?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5373216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4617B"/>
                </a:solidFill>
              </a:rPr>
              <a:t>« А роза упала на лапу </a:t>
            </a:r>
            <a:r>
              <a:rPr lang="ru-RU" sz="2800" b="1" i="1" dirty="0" err="1" smtClean="0">
                <a:solidFill>
                  <a:srgbClr val="04617B"/>
                </a:solidFill>
              </a:rPr>
              <a:t>Азора</a:t>
            </a:r>
            <a:r>
              <a:rPr lang="ru-RU" sz="2800" b="1" i="1" dirty="0" smtClean="0">
                <a:solidFill>
                  <a:srgbClr val="04617B"/>
                </a:solidFill>
              </a:rPr>
              <a:t>.</a:t>
            </a:r>
            <a:endParaRPr lang="ru-RU" sz="2800" b="1" i="1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8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0872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К стволу какого дерева  и почему приклеилась борода Карабаса –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Барабаса</a:t>
            </a:r>
            <a:r>
              <a:rPr lang="ru-RU" sz="2800" b="1" i="1" dirty="0" smtClean="0">
                <a:solidFill>
                  <a:srgbClr val="FF0000"/>
                </a:solidFill>
              </a:rPr>
              <a:t>?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CAD6P5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276872"/>
            <a:ext cx="2794298" cy="3888432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4" name="Рисунок 3" descr="iCA5HLJ4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204864"/>
            <a:ext cx="3347864" cy="39604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3347864" y="508518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Итальянская сосна 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4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Что скрывалось за потайной дверью?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CATDPES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4392488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4" name="Рисунок 3" descr="iCALRJWQ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573016"/>
            <a:ext cx="3600400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4860032" y="1916832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Кукольный театр чудной красоты!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4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Пропойте  первый куплет песни из сказки «Буратино»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3" name="Detskie-pesni-Buratino-minu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9592" y="5085184"/>
            <a:ext cx="304800" cy="304800"/>
          </a:xfrm>
          <a:prstGeom prst="rect">
            <a:avLst/>
          </a:prstGeom>
        </p:spPr>
      </p:pic>
      <p:pic>
        <p:nvPicPr>
          <p:cNvPr id="4" name="Рисунок 3" descr="1272089337_bf658ynqclohird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2420888"/>
            <a:ext cx="30963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FF0000"/>
                </a:solidFill>
              </a:rPr>
              <a:t>Кто доброй сказкой входит в дом,</a:t>
            </a:r>
          </a:p>
          <a:p>
            <a:pPr algn="ctr"/>
            <a:r>
              <a:rPr lang="ru-RU" sz="2000" i="1" dirty="0" smtClean="0">
                <a:solidFill>
                  <a:srgbClr val="FF0000"/>
                </a:solidFill>
              </a:rPr>
              <a:t>Кто с детства каждому знаком,</a:t>
            </a:r>
          </a:p>
          <a:p>
            <a:pPr algn="ctr"/>
            <a:r>
              <a:rPr lang="ru-RU" sz="2000" i="1" dirty="0" smtClean="0">
                <a:solidFill>
                  <a:srgbClr val="FF0000"/>
                </a:solidFill>
              </a:rPr>
              <a:t>Кто не учёный, не поэт,</a:t>
            </a:r>
          </a:p>
          <a:p>
            <a:pPr algn="ctr"/>
            <a:r>
              <a:rPr lang="ru-RU" sz="2000" i="1" dirty="0" smtClean="0">
                <a:solidFill>
                  <a:srgbClr val="FF0000"/>
                </a:solidFill>
              </a:rPr>
              <a:t>А покорил весь белый свет.</a:t>
            </a:r>
          </a:p>
          <a:p>
            <a:pPr algn="ctr"/>
            <a:r>
              <a:rPr lang="ru-RU" sz="2000" i="1" dirty="0" smtClean="0">
                <a:solidFill>
                  <a:srgbClr val="FF0000"/>
                </a:solidFill>
              </a:rPr>
              <a:t>Кого повсюду узнают,</a:t>
            </a:r>
          </a:p>
          <a:p>
            <a:pPr algn="ctr"/>
            <a:r>
              <a:rPr lang="ru-RU" sz="2000" i="1" dirty="0" smtClean="0">
                <a:solidFill>
                  <a:srgbClr val="FF0000"/>
                </a:solidFill>
              </a:rPr>
              <a:t>Скажите как его зовут</a:t>
            </a:r>
          </a:p>
          <a:p>
            <a:pPr algn="ctr"/>
            <a:r>
              <a:rPr lang="ru-RU" sz="2000" i="1" dirty="0" smtClean="0">
                <a:solidFill>
                  <a:srgbClr val="FF0000"/>
                </a:solidFill>
              </a:rPr>
              <a:t>БУ- </a:t>
            </a:r>
            <a:r>
              <a:rPr lang="ru-RU" sz="2000" i="1" dirty="0" smtClean="0">
                <a:solidFill>
                  <a:srgbClr val="00B0F0"/>
                </a:solidFill>
              </a:rPr>
              <a:t>РА-</a:t>
            </a:r>
            <a:r>
              <a:rPr lang="ru-RU" sz="2000" i="1" dirty="0" smtClean="0">
                <a:solidFill>
                  <a:srgbClr val="3E05CB"/>
                </a:solidFill>
              </a:rPr>
              <a:t>ТИ-</a:t>
            </a:r>
            <a:r>
              <a:rPr lang="ru-RU" sz="2000" i="1" dirty="0" smtClean="0">
                <a:solidFill>
                  <a:srgbClr val="FF0000"/>
                </a:solidFill>
              </a:rPr>
              <a:t>НО,</a:t>
            </a:r>
          </a:p>
          <a:p>
            <a:pPr algn="ctr"/>
            <a:r>
              <a:rPr lang="ru-RU" sz="2000" i="1" dirty="0" smtClean="0">
                <a:solidFill>
                  <a:srgbClr val="FF0000"/>
                </a:solidFill>
              </a:rPr>
              <a:t>БУ- </a:t>
            </a:r>
            <a:r>
              <a:rPr lang="ru-RU" sz="2000" i="1" dirty="0" smtClean="0">
                <a:solidFill>
                  <a:srgbClr val="0070C0"/>
                </a:solidFill>
              </a:rPr>
              <a:t>РА- </a:t>
            </a:r>
            <a:r>
              <a:rPr lang="ru-RU" sz="2000" i="1" dirty="0" smtClean="0">
                <a:solidFill>
                  <a:srgbClr val="FFC000"/>
                </a:solidFill>
              </a:rPr>
              <a:t>ТИ- </a:t>
            </a:r>
            <a:r>
              <a:rPr lang="ru-RU" sz="2000" i="1" dirty="0" smtClean="0">
                <a:solidFill>
                  <a:srgbClr val="C00000"/>
                </a:solidFill>
              </a:rPr>
              <a:t>НО.</a:t>
            </a:r>
            <a:endParaRPr lang="ru-RU" sz="2000" i="1" dirty="0" smtClean="0">
              <a:solidFill>
                <a:srgbClr val="FF0000"/>
              </a:solidFill>
            </a:endParaRPr>
          </a:p>
        </p:txBody>
      </p:sp>
      <p:pic>
        <p:nvPicPr>
          <p:cNvPr id="6" name="Detskie-pesni-Buratino-minu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51520" y="587727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6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_ramka_det_6buratinko2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8892480" cy="59766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2204864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4617B">
                    <a:lumMod val="75000"/>
                  </a:srgbClr>
                </a:solidFill>
              </a:rPr>
              <a:t>Ребята, спасибо что, читали про меня сказку . Мне было приятно поиграть с вами. </a:t>
            </a:r>
          </a:p>
          <a:p>
            <a:pPr algn="ctr"/>
            <a:r>
              <a:rPr lang="ru-RU" sz="2400" i="1" dirty="0" smtClean="0">
                <a:solidFill>
                  <a:srgbClr val="04617B">
                    <a:lumMod val="75000"/>
                  </a:srgbClr>
                </a:solidFill>
              </a:rPr>
              <a:t>Заходите чаще в страну сказок!</a:t>
            </a:r>
          </a:p>
          <a:p>
            <a:pPr algn="ctr"/>
            <a:r>
              <a:rPr lang="ru-RU" sz="2400" i="1" dirty="0" smtClean="0">
                <a:solidFill>
                  <a:srgbClr val="04617B">
                    <a:lumMod val="75000"/>
                  </a:srgbClr>
                </a:solidFill>
              </a:rPr>
              <a:t>     </a:t>
            </a:r>
            <a:r>
              <a:rPr lang="ru-RU" sz="2400" i="1" dirty="0" smtClean="0">
                <a:solidFill>
                  <a:srgbClr val="FF0000"/>
                </a:solidFill>
              </a:rPr>
              <a:t>Буратино.</a:t>
            </a:r>
            <a:endParaRPr lang="ru-RU" sz="2400" i="1" dirty="0">
              <a:solidFill>
                <a:srgbClr val="04617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056784" cy="146304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Какая книга послужила для  Л.Толстого толчком  к  созданию «Золотого ключика»?</a:t>
            </a:r>
            <a:endParaRPr lang="ru-RU" sz="3200" b="1" i="1" cap="all" dirty="0">
              <a:ln w="9000" cmpd="sng">
                <a:solidFill>
                  <a:srgbClr val="7030A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Содержимое 5" descr="65393_1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2997580" cy="4281339"/>
          </a:xfrm>
        </p:spPr>
      </p:pic>
      <p:pic>
        <p:nvPicPr>
          <p:cNvPr id="7" name="Содержимое 6" descr="iCA3G2WX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149473"/>
            <a:ext cx="3456385" cy="4431262"/>
          </a:xfrm>
          <a:prstGeom prst="ellipse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74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5544616" cy="156966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Почему автор назвал своего главного героя  Буратино?</a:t>
            </a:r>
            <a:endParaRPr lang="ru-RU" sz="3200" b="1" i="1" dirty="0">
              <a:ln w="1905"/>
              <a:gradFill>
                <a:gsLst>
                  <a:gs pos="0">
                    <a:srgbClr val="A5C249">
                      <a:shade val="20000"/>
                      <a:satMod val="200000"/>
                    </a:srgbClr>
                  </a:gs>
                  <a:gs pos="78000">
                    <a:srgbClr val="A5C249">
                      <a:tint val="90000"/>
                      <a:shade val="89000"/>
                      <a:satMod val="220000"/>
                    </a:srgbClr>
                  </a:gs>
                  <a:gs pos="100000">
                    <a:srgbClr val="A5C24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5157192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« Деревянная кукла» – по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итальянски</a:t>
            </a:r>
            <a:r>
              <a:rPr lang="ru-RU" sz="3200" b="1" i="1" dirty="0" smtClean="0">
                <a:solidFill>
                  <a:srgbClr val="0070C0"/>
                </a:solidFill>
              </a:rPr>
              <a:t> –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буратино</a:t>
            </a:r>
            <a:r>
              <a:rPr lang="ru-RU" sz="3200" b="1" i="1" dirty="0" smtClean="0">
                <a:solidFill>
                  <a:srgbClr val="0070C0"/>
                </a:solidFill>
              </a:rPr>
              <a:t>.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iCAJ19J2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492896"/>
            <a:ext cx="2592288" cy="2376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2422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64704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cap="all" dirty="0" smtClean="0">
                <a:ln w="0">
                  <a:solidFill>
                    <a:srgbClr val="3E05CB"/>
                  </a:solidFill>
                </a:ln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Кто нашёл волшебное полено, из которого потом смастерили Буратино?</a:t>
            </a:r>
            <a:endParaRPr lang="ru-RU" sz="2800" b="1" i="1" cap="all" dirty="0">
              <a:ln w="0">
                <a:solidFill>
                  <a:srgbClr val="3E05CB"/>
                </a:solidFill>
              </a:ln>
              <a:gradFill flip="none">
                <a:gsLst>
                  <a:gs pos="0">
                    <a:srgbClr val="0F6FC6">
                      <a:tint val="75000"/>
                      <a:shade val="75000"/>
                      <a:satMod val="170000"/>
                    </a:srgbClr>
                  </a:gs>
                  <a:gs pos="49000">
                    <a:srgbClr val="0F6FC6">
                      <a:tint val="88000"/>
                      <a:shade val="65000"/>
                      <a:satMod val="172000"/>
                    </a:srgbClr>
                  </a:gs>
                  <a:gs pos="50000">
                    <a:srgbClr val="0F6FC6">
                      <a:shade val="65000"/>
                      <a:satMod val="130000"/>
                    </a:srgbClr>
                  </a:gs>
                  <a:gs pos="92000">
                    <a:srgbClr val="0F6FC6">
                      <a:shade val="50000"/>
                      <a:satMod val="120000"/>
                    </a:srgbClr>
                  </a:gs>
                  <a:gs pos="100000">
                    <a:srgbClr val="0F6FC6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 descr="iCAMXK8F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420888"/>
            <a:ext cx="3672408" cy="3600400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scene3d>
            <a:camera prst="isometricOffAxis2Left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179512" y="3284984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prstClr val="black"/>
                </a:solidFill>
              </a:rPr>
              <a:t>Столяр Джузеппе  по прозванию Сизый нос.</a:t>
            </a:r>
            <a:endParaRPr lang="ru-RU" sz="32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12474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Какие мысли пришли в голову  Буратино в первый день его рождения?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iCAEVYDE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501008"/>
            <a:ext cx="3266282" cy="30243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888038" y="2869080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Овальная выноска 4"/>
          <p:cNvSpPr/>
          <p:nvPr/>
        </p:nvSpPr>
        <p:spPr>
          <a:xfrm>
            <a:off x="3563888" y="2780928"/>
            <a:ext cx="5112568" cy="2952328"/>
          </a:xfrm>
          <a:prstGeom prst="wedgeEllipseCallout">
            <a:avLst>
              <a:gd name="adj1" fmla="val -63384"/>
              <a:gd name="adj2" fmla="val -5303"/>
            </a:avLst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rgbClr val="0F6FC6">
                    <a:lumMod val="75000"/>
                  </a:srgbClr>
                </a:solidFill>
              </a:rPr>
              <a:t>Мысли у него были маленькие – </a:t>
            </a:r>
            <a:r>
              <a:rPr lang="ru-RU" sz="2400" i="1" dirty="0" err="1" smtClean="0">
                <a:solidFill>
                  <a:srgbClr val="0F6FC6">
                    <a:lumMod val="75000"/>
                  </a:srgbClr>
                </a:solidFill>
              </a:rPr>
              <a:t>маленькие</a:t>
            </a:r>
            <a:r>
              <a:rPr lang="ru-RU" sz="2400" i="1" dirty="0" smtClean="0">
                <a:solidFill>
                  <a:srgbClr val="0F6FC6">
                    <a:lumMod val="75000"/>
                  </a:srgbClr>
                </a:solidFill>
              </a:rPr>
              <a:t>,</a:t>
            </a:r>
          </a:p>
          <a:p>
            <a:r>
              <a:rPr lang="ru-RU" sz="2400" i="1" dirty="0" smtClean="0">
                <a:solidFill>
                  <a:srgbClr val="0F6FC6">
                    <a:lumMod val="75000"/>
                  </a:srgbClr>
                </a:solidFill>
              </a:rPr>
              <a:t>коротенькие – коротенькие,</a:t>
            </a:r>
          </a:p>
          <a:p>
            <a:pPr algn="ctr"/>
            <a:r>
              <a:rPr lang="ru-RU" sz="2400" i="1" dirty="0" smtClean="0">
                <a:solidFill>
                  <a:srgbClr val="0F6FC6">
                    <a:lumMod val="75000"/>
                  </a:srgbClr>
                </a:solidFill>
              </a:rPr>
              <a:t>пустяковые – пустяковые.</a:t>
            </a:r>
            <a:endParaRPr lang="ru-RU" sz="2400" i="1" dirty="0">
              <a:solidFill>
                <a:srgbClr val="0F6F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4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80728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Что любил Буратино больше всего на свете ?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iCAJ19J2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780928"/>
            <a:ext cx="2880320" cy="3888432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3779912" y="1844824"/>
            <a:ext cx="4608512" cy="2592288"/>
          </a:xfrm>
          <a:prstGeom prst="cloudCallout">
            <a:avLst>
              <a:gd name="adj1" fmla="val -57316"/>
              <a:gd name="adj2" fmla="val 539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</a:rPr>
              <a:t>Страшные приключения.</a:t>
            </a:r>
            <a:endParaRPr lang="ru-RU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6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92696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Во что был одет Буратино?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8673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708920"/>
            <a:ext cx="4104456" cy="3449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23528" y="1988840"/>
            <a:ext cx="3852936" cy="2520280"/>
          </a:xfrm>
          <a:prstGeom prst="wedgeRoundRectCallout">
            <a:avLst>
              <a:gd name="adj1" fmla="val 77909"/>
              <a:gd name="adj2" fmla="val 6133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>В бумажную курточку из коричневой бумаги и ярко зелёные штанишки, деревянные башмаки и красный колпак  с кисточкой из старого  носка.</a:t>
            </a:r>
            <a:endParaRPr lang="ru-RU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25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80728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Какая денежная монета была в обиходе у жителей этого города?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iCA30YVD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068960"/>
            <a:ext cx="2016224" cy="2304256"/>
          </a:xfrm>
          <a:prstGeom prst="rect">
            <a:avLst/>
          </a:prstGeom>
        </p:spPr>
      </p:pic>
      <p:pic>
        <p:nvPicPr>
          <p:cNvPr id="4" name="Рисунок 3" descr="iCAWPOS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212976"/>
            <a:ext cx="2004814" cy="2232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1960" y="371703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Сольдо</a:t>
            </a:r>
            <a:endParaRPr lang="ru-RU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8640"/>
            <a:ext cx="65527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Как называлась комедия, которую смотрел Буратино в кукольном театре Карабаса –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Барабаса</a:t>
            </a:r>
            <a:r>
              <a:rPr lang="ru-RU" sz="3200" b="1" i="1" dirty="0" smtClean="0">
                <a:solidFill>
                  <a:srgbClr val="FF0000"/>
                </a:solidFill>
              </a:rPr>
              <a:t>?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CALXZU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08920"/>
            <a:ext cx="3672409" cy="3600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" name="Рисунок 3" descr="iCAVBREU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844824"/>
            <a:ext cx="2987824" cy="3312368"/>
          </a:xfrm>
          <a:prstGeom prst="snip2DiagRect">
            <a:avLst>
              <a:gd name="adj1" fmla="val 3949"/>
              <a:gd name="adj2" fmla="val 1716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63888" y="342900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.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4180344"/>
            <a:ext cx="2808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Девочка с </a:t>
            </a:r>
            <a:r>
              <a:rPr lang="ru-RU" sz="2800" i="1" dirty="0" err="1" smtClean="0">
                <a:solidFill>
                  <a:srgbClr val="FF0000"/>
                </a:solidFill>
              </a:rPr>
              <a:t>голубыми</a:t>
            </a:r>
            <a:r>
              <a:rPr lang="ru-RU" sz="2800" i="1" dirty="0" smtClean="0">
                <a:solidFill>
                  <a:srgbClr val="FF0000"/>
                </a:solidFill>
              </a:rPr>
              <a:t> волосами, или Тридцать три подзатыльника. 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4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383</Words>
  <Application>Microsoft Office PowerPoint</Application>
  <PresentationFormat>Экран (4:3)</PresentationFormat>
  <Paragraphs>46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17</vt:i4>
      </vt:variant>
      <vt:variant>
        <vt:lpstr>Заголовки слайдов</vt:lpstr>
      </vt:variant>
      <vt:variant>
        <vt:i4>17</vt:i4>
      </vt:variant>
    </vt:vector>
  </HeadingPairs>
  <TitlesOfParts>
    <vt:vector size="34" baseType="lpstr">
      <vt:lpstr>Поток</vt:lpstr>
      <vt:lpstr>1_Поток</vt:lpstr>
      <vt:lpstr>2_Поток</vt:lpstr>
      <vt:lpstr>3_Поток</vt:lpstr>
      <vt:lpstr>4_Поток</vt:lpstr>
      <vt:lpstr>5_Поток</vt:lpstr>
      <vt:lpstr>6_Поток</vt:lpstr>
      <vt:lpstr>7_Поток</vt:lpstr>
      <vt:lpstr>8_Поток</vt:lpstr>
      <vt:lpstr>9_Поток</vt:lpstr>
      <vt:lpstr>10_Поток</vt:lpstr>
      <vt:lpstr>11_Поток</vt:lpstr>
      <vt:lpstr>12_Поток</vt:lpstr>
      <vt:lpstr>13_Поток</vt:lpstr>
      <vt:lpstr>14_Поток</vt:lpstr>
      <vt:lpstr>15_Поток</vt:lpstr>
      <vt:lpstr>16_Поток</vt:lpstr>
      <vt:lpstr> </vt:lpstr>
      <vt:lpstr>Какая книга послужила для  Л.Толстого толчком  к  созданию «Золотого ключика»?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Какое учёное звание имел хозяин кукольного театра Карабас –Барабас?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Crown</cp:lastModifiedBy>
  <cp:revision>5</cp:revision>
  <dcterms:created xsi:type="dcterms:W3CDTF">2020-03-27T06:11:52Z</dcterms:created>
  <dcterms:modified xsi:type="dcterms:W3CDTF">2020-03-27T06:39:18Z</dcterms:modified>
</cp:coreProperties>
</file>