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65" r:id="rId5"/>
    <p:sldId id="264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4F90E-9491-482B-956F-A40007991B3F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F270A-E057-434E-9EEA-F555BAF86A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981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F270A-E057-434E-9EEA-F555BAF86AB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983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zbyka.ru/deti/wp-content/uploads/2017/10/5.jp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6" b="128"/>
          <a:stretch/>
        </p:blipFill>
        <p:spPr bwMode="auto">
          <a:xfrm>
            <a:off x="2699792" y="1065069"/>
            <a:ext cx="6404654" cy="570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16632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  </a:t>
            </a:r>
            <a:r>
              <a:rPr lang="ru-RU" alt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«Овощи на нашей грядке»</a:t>
            </a:r>
            <a:endParaRPr lang="ru-RU" alt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 названия </a:t>
            </a:r>
            <a:r>
              <a:rPr lang="ru-RU" alt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овощей.</a:t>
            </a:r>
            <a:endParaRPr lang="ru-RU" alt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741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4" b="681"/>
          <a:stretch/>
        </p:blipFill>
        <p:spPr bwMode="auto">
          <a:xfrm>
            <a:off x="2454158" y="1051522"/>
            <a:ext cx="6689842" cy="554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16633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  </a:t>
            </a:r>
            <a:r>
              <a:rPr lang="ru-RU" alt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«Плоды нашего сада»</a:t>
            </a:r>
            <a:endParaRPr lang="ru-RU" alt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 </a:t>
            </a:r>
            <a:r>
              <a:rPr lang="ru-RU" alt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названия.</a:t>
            </a:r>
            <a:endParaRPr lang="ru-RU" alt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767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2" t="3820" r="8281" b="635"/>
          <a:stretch/>
        </p:blipFill>
        <p:spPr bwMode="auto">
          <a:xfrm>
            <a:off x="2701956" y="1089994"/>
            <a:ext cx="6333876" cy="572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16633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  </a:t>
            </a:r>
            <a:r>
              <a:rPr lang="ru-RU" alt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«Клумба»</a:t>
            </a:r>
            <a:endParaRPr lang="ru-RU" alt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 названия </a:t>
            </a:r>
            <a:r>
              <a:rPr lang="ru-RU" alt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цветов.</a:t>
            </a:r>
            <a:endParaRPr lang="ru-RU" alt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323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99592" y="273859"/>
            <a:ext cx="5903640" cy="907941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 </a:t>
            </a:r>
            <a:r>
              <a:rPr kumimoji="0" lang="ru-RU" altLang="ru-RU" sz="2800" b="1" i="0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kumimoji="0" lang="ru-RU" altLang="ru-RU" sz="2800" b="1" i="0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 леса»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Назови названия лесных зверей.</a:t>
            </a:r>
          </a:p>
        </p:txBody>
      </p:sp>
      <p:pic>
        <p:nvPicPr>
          <p:cNvPr id="8194" name="Picture 2" descr="5 300x254 - Кроссворды для детей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59"/>
            <a:ext cx="5543600" cy="469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36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7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7589" y="18128"/>
            <a:ext cx="86001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себя:   </a:t>
            </a:r>
            <a:b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Белка, медведь, лось, кабан, рысь, енот, заяц, волк, ёж,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барсук. </a:t>
            </a: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лиса</a:t>
            </a:r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3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t="7626" r="14688" b="3684"/>
          <a:stretch/>
        </p:blipFill>
        <p:spPr bwMode="auto">
          <a:xfrm>
            <a:off x="276260" y="836710"/>
            <a:ext cx="1544738" cy="152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https://s1.1zoom.ru/big3/954/419657-Kyc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6928" y="-7300192"/>
            <a:ext cx="3563200" cy="237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t="11110" r="4712" b="20001"/>
          <a:stretch/>
        </p:blipFill>
        <p:spPr bwMode="auto">
          <a:xfrm>
            <a:off x="2231512" y="834805"/>
            <a:ext cx="2171964" cy="152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t="13235" r="16224" b="9560"/>
          <a:stretch/>
        </p:blipFill>
        <p:spPr bwMode="auto">
          <a:xfrm>
            <a:off x="427589" y="4797152"/>
            <a:ext cx="2052000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5" t="10292" r="12316" b="8833"/>
          <a:stretch/>
        </p:blipFill>
        <p:spPr bwMode="auto">
          <a:xfrm>
            <a:off x="6155327" y="4761717"/>
            <a:ext cx="1468113" cy="140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7" t="15454" r="194" b="4706"/>
          <a:stretch/>
        </p:blipFill>
        <p:spPr bwMode="auto">
          <a:xfrm>
            <a:off x="86010" y="2801859"/>
            <a:ext cx="1925238" cy="142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5" t="1780" r="6300" b="9291"/>
          <a:stretch/>
        </p:blipFill>
        <p:spPr bwMode="auto">
          <a:xfrm>
            <a:off x="7020271" y="825175"/>
            <a:ext cx="1889245" cy="154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3" t="4972" r="11673" b="7467"/>
          <a:stretch/>
        </p:blipFill>
        <p:spPr bwMode="auto">
          <a:xfrm>
            <a:off x="4620139" y="825175"/>
            <a:ext cx="1979540" cy="154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1" r="728"/>
          <a:stretch/>
        </p:blipFill>
        <p:spPr bwMode="auto">
          <a:xfrm>
            <a:off x="4814561" y="2771719"/>
            <a:ext cx="1590695" cy="147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5" t="4722" r="4563" b="22040"/>
          <a:stretch/>
        </p:blipFill>
        <p:spPr bwMode="auto">
          <a:xfrm>
            <a:off x="2231512" y="2834416"/>
            <a:ext cx="2106250" cy="141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t="12028" r="124" b="7781"/>
          <a:stretch/>
        </p:blipFill>
        <p:spPr bwMode="auto">
          <a:xfrm>
            <a:off x="3285275" y="4810173"/>
            <a:ext cx="1994896" cy="123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810260"/>
            <a:ext cx="1350212" cy="14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53589" y="82462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0420" y="85357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2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5327" y="83412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14500" y="83480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4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37292" y="2810260"/>
            <a:ext cx="367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5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0420" y="2834416"/>
            <a:ext cx="327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6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37848" y="278493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7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47092" y="283441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8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12181" y="477622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9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30020" y="479715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10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3711" y="476171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11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3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41</Words>
  <Application>Microsoft Office PowerPoint</Application>
  <PresentationFormat>Экран (4:3)</PresentationFormat>
  <Paragraphs>21</Paragraphs>
  <Slides>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Валерий</dc:creator>
  <cp:lastModifiedBy>RePack by Diakov</cp:lastModifiedBy>
  <cp:revision>7</cp:revision>
  <dcterms:created xsi:type="dcterms:W3CDTF">2020-03-25T13:36:39Z</dcterms:created>
  <dcterms:modified xsi:type="dcterms:W3CDTF">2020-03-25T14:40:18Z</dcterms:modified>
</cp:coreProperties>
</file>