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1" r:id="rId4"/>
    <p:sldId id="277" r:id="rId5"/>
    <p:sldId id="278" r:id="rId6"/>
    <p:sldId id="292" r:id="rId7"/>
    <p:sldId id="279" r:id="rId8"/>
    <p:sldId id="281" r:id="rId9"/>
    <p:sldId id="280" r:id="rId10"/>
    <p:sldId id="282" r:id="rId11"/>
    <p:sldId id="259" r:id="rId12"/>
    <p:sldId id="288" r:id="rId13"/>
    <p:sldId id="261" r:id="rId14"/>
    <p:sldId id="286" r:id="rId15"/>
    <p:sldId id="268" r:id="rId16"/>
    <p:sldId id="283" r:id="rId17"/>
    <p:sldId id="287" r:id="rId18"/>
    <p:sldId id="293" r:id="rId19"/>
    <p:sldId id="271" r:id="rId20"/>
    <p:sldId id="272" r:id="rId21"/>
    <p:sldId id="285" r:id="rId22"/>
    <p:sldId id="28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8EFC-DC7C-4E8C-9E70-1327FF332FA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A0F2-2862-4ECE-9BC4-1903C2DD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soch.ru/attachments/000/003/461/400.jpg" TargetMode="External"/><Relationship Id="rId3" Type="http://schemas.openxmlformats.org/officeDocument/2006/relationships/hyperlink" Target="https://fotki.yandex.ru/users/elena-soloveika/album/375649/" TargetMode="External"/><Relationship Id="rId7" Type="http://schemas.openxmlformats.org/officeDocument/2006/relationships/hyperlink" Target="https://im0-tub-ru.yandex.net/i?id=68119f465f2f1e63e0335a54baeb34a0&amp;n=21" TargetMode="External"/><Relationship Id="rId12" Type="http://schemas.openxmlformats.org/officeDocument/2006/relationships/hyperlink" Target="http://ped-kopilka.ru/vneklasnaja-rabota/viktoriny/viktoriny-dlja-4-klasa-s-otvetami/viktorina-dlja-4-klasa-s-otvetami-karlson-i-ego-druzja.html" TargetMode="External"/><Relationship Id="rId2" Type="http://schemas.openxmlformats.org/officeDocument/2006/relationships/hyperlink" Target="http://archiveps.ru/uploads/files/1405676897_rusmult2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0-tub-ru.yandex.net/i?id=c5b62cc3d928ced2f9aed7361d910897&amp;n=21" TargetMode="External"/><Relationship Id="rId11" Type="http://schemas.openxmlformats.org/officeDocument/2006/relationships/hyperlink" Target="https://im3-tub-ru.yandex.net/i?id=e6ee7fc668c7bb92c5df78f73d43952c&amp;n=21" TargetMode="External"/><Relationship Id="rId5" Type="http://schemas.openxmlformats.org/officeDocument/2006/relationships/hyperlink" Target="https://im0-tub-ru.yandex.net/i?id=7fa02333695c09fc7de6b9982ff5d10b&amp;n=21" TargetMode="External"/><Relationship Id="rId10" Type="http://schemas.openxmlformats.org/officeDocument/2006/relationships/hyperlink" Target="http://screenshots.etvnet.com/000/421/129/b09.jpg" TargetMode="External"/><Relationship Id="rId4" Type="http://schemas.openxmlformats.org/officeDocument/2006/relationships/hyperlink" Target="https://im0-tub-ru.yandex.net/i?id=ddafdcb026402e466b700db17690a184&amp;n=21" TargetMode="External"/><Relationship Id="rId9" Type="http://schemas.openxmlformats.org/officeDocument/2006/relationships/hyperlink" Target="http://audioskazki.net/wp-content/gallery/lindgren/malysh_i_karlson/1/004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667" y="1463080"/>
            <a:ext cx="3960440" cy="3600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викторина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«Малыш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Карлсон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вы знаете про </a:t>
            </a:r>
            <a:r>
              <a:rPr lang="ru-RU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Карлсона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крыше?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107" y="2420888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Давайте проверим!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7531691" y="4365104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Что было у </a:t>
            </a:r>
            <a:r>
              <a:rPr lang="ru-RU" sz="3200" dirty="0" err="1">
                <a:solidFill>
                  <a:srgbClr val="0000FF"/>
                </a:solidFill>
              </a:rPr>
              <a:t>Карлсона</a:t>
            </a:r>
            <a:r>
              <a:rPr lang="ru-RU" sz="3200" dirty="0">
                <a:solidFill>
                  <a:srgbClr val="0000FF"/>
                </a:solidFill>
              </a:rPr>
              <a:t> за спиной?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smtClean="0">
                <a:solidFill>
                  <a:prstClr val="black"/>
                </a:solidFill>
              </a:rPr>
              <a:t>пропеллер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коробка с батарейками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рюкзак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карлсон\rfhkcjyкарлсон\0_91102_9cb06158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44" y="4005006"/>
            <a:ext cx="1152128" cy="14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Лекарство для  лечения </a:t>
            </a:r>
            <a:r>
              <a:rPr lang="ru-RU" sz="3200" dirty="0" err="1" smtClean="0">
                <a:solidFill>
                  <a:srgbClr val="0000FF"/>
                </a:solidFill>
              </a:rPr>
              <a:t>Карлсона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ч</a:t>
            </a:r>
            <a:r>
              <a:rPr lang="ru-RU" sz="2800" dirty="0" smtClean="0">
                <a:solidFill>
                  <a:schemeClr val="tx1"/>
                </a:solidFill>
              </a:rPr>
              <a:t>ай с лимоном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варенье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</a:t>
            </a:r>
            <a:r>
              <a:rPr lang="ru-RU" sz="2800" dirty="0" smtClean="0">
                <a:solidFill>
                  <a:schemeClr val="tx1"/>
                </a:solidFill>
              </a:rPr>
              <a:t>олоко с мёдом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соловейка карлсон\0_bf9e8_e0ba3ecb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20" y="3861048"/>
            <a:ext cx="1584176" cy="17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Что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 называл роскошным угощением?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smtClean="0">
                <a:solidFill>
                  <a:prstClr val="black"/>
                </a:solidFill>
              </a:rPr>
              <a:t>плюшки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пельмени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вареники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Рабочий стол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44" y="3900176"/>
            <a:ext cx="2098539" cy="1566074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000FF"/>
              </a:solidFill>
            </a:endParaRPr>
          </a:p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Надпись на вывеске </a:t>
            </a:r>
            <a:r>
              <a:rPr lang="ru-RU" sz="3200" dirty="0">
                <a:solidFill>
                  <a:srgbClr val="0000FF"/>
                </a:solidFill>
              </a:rPr>
              <a:t>дома </a:t>
            </a:r>
            <a:r>
              <a:rPr lang="ru-RU" sz="3200" dirty="0" err="1" smtClean="0">
                <a:solidFill>
                  <a:srgbClr val="0000FF"/>
                </a:solidFill>
              </a:rPr>
              <a:t>Карлсона</a:t>
            </a:r>
            <a:endParaRPr lang="ru-RU" sz="3200" dirty="0">
              <a:solidFill>
                <a:srgbClr val="0000FF"/>
              </a:solidFill>
            </a:endParaRPr>
          </a:p>
          <a:p>
            <a:pPr algn="ctr"/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Без плюшек не входить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Карлсон</a:t>
            </a:r>
            <a:r>
              <a:rPr lang="ru-RU" sz="2400" dirty="0">
                <a:solidFill>
                  <a:schemeClr val="tx1"/>
                </a:solidFill>
              </a:rPr>
              <a:t>, который живёт на </a:t>
            </a:r>
            <a:r>
              <a:rPr lang="ru-RU" sz="2400" dirty="0" smtClean="0">
                <a:solidFill>
                  <a:schemeClr val="tx1"/>
                </a:solidFill>
              </a:rPr>
              <a:t>крыше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Осторожно, злой хозяин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Admin\Рабочий стол\карлсон\rfhkcjyкарлсон\0_91102_9cb06158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44" y="4005006"/>
            <a:ext cx="1152128" cy="14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Как звали няню Малыша?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няня </a:t>
            </a:r>
            <a:r>
              <a:rPr lang="ru-RU" sz="2800" dirty="0">
                <a:solidFill>
                  <a:prstClr val="black"/>
                </a:solidFill>
              </a:rPr>
              <a:t>Вика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Шапокляк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ф</a:t>
            </a:r>
            <a:r>
              <a:rPr lang="ru-RU" sz="2800" dirty="0" smtClean="0">
                <a:solidFill>
                  <a:prstClr val="black"/>
                </a:solidFill>
              </a:rPr>
              <a:t>рекен </a:t>
            </a:r>
            <a:r>
              <a:rPr lang="ru-RU" sz="2800" dirty="0">
                <a:solidFill>
                  <a:prstClr val="black"/>
                </a:solidFill>
              </a:rPr>
              <a:t>Бок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Умница!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соловейка карлсон\0_bf9f3_85699fd8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48" y="3861048"/>
            <a:ext cx="1080120" cy="17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Как Малыш называл фрекен Бок?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err="1" smtClean="0">
                <a:solidFill>
                  <a:prstClr val="black"/>
                </a:solidFill>
              </a:rPr>
              <a:t>домомучитель-ница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prstClr val="black"/>
                </a:solidFill>
              </a:rPr>
              <a:t>домохозяйка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prstClr val="black"/>
                </a:solidFill>
              </a:rPr>
              <a:t>домоучитель-ница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Documents and Settings\Admin\Рабочий стол\соловейка карлсон\0_bf9e6_116a85bf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74753"/>
            <a:ext cx="1099994" cy="15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Какое домашнее животное было у фрекен Бок?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smtClean="0">
                <a:solidFill>
                  <a:prstClr val="black"/>
                </a:solidFill>
              </a:rPr>
              <a:t>кошка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попугай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собака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соловейка карлсон\0_bf9e7_d900b5b4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04617"/>
            <a:ext cx="14401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О </a:t>
            </a:r>
            <a:r>
              <a:rPr lang="ru-RU" sz="3200" dirty="0" smtClean="0">
                <a:solidFill>
                  <a:srgbClr val="0000FF"/>
                </a:solidFill>
              </a:rPr>
              <a:t>чём </a:t>
            </a:r>
            <a:r>
              <a:rPr lang="ru-RU" sz="3200" dirty="0">
                <a:solidFill>
                  <a:srgbClr val="0000FF"/>
                </a:solidFill>
              </a:rPr>
              <a:t>мечтала Фрекен Бок всю жизнь?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отправиться в </a:t>
            </a:r>
            <a:r>
              <a:rPr lang="ru-RU" sz="2800" dirty="0" smtClean="0">
                <a:solidFill>
                  <a:prstClr val="black"/>
                </a:solidFill>
              </a:rPr>
              <a:t>путешествие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попасть на телевидение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научиться рисовать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11" y="3933056"/>
            <a:ext cx="1982227" cy="1509310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Кого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 называл мамочкой?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фрекен Бок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маму Малыша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мумию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Admin\Рабочий стол\соловейка карлсон\0_bf9e5_d73bdfcd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86" y="3908890"/>
            <a:ext cx="1634480" cy="14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Родители подарили </a:t>
            </a:r>
            <a:r>
              <a:rPr lang="ru-RU" sz="3200" dirty="0">
                <a:solidFill>
                  <a:srgbClr val="0000FF"/>
                </a:solidFill>
              </a:rPr>
              <a:t>Малышу на день </a:t>
            </a:r>
            <a:r>
              <a:rPr lang="ru-RU" sz="3200" dirty="0" smtClean="0">
                <a:solidFill>
                  <a:srgbClr val="0000FF"/>
                </a:solidFill>
              </a:rPr>
              <a:t>рождения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собаку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prstClr val="black"/>
                </a:solidFill>
              </a:rPr>
              <a:t>компьютер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велосипед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соловейка карлсон\0_bf9f5_56e6b0bd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08442"/>
            <a:ext cx="1008112" cy="16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Кто является автором повести «Малыш и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»?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Сельма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Лагерлёф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Астрид</a:t>
            </a:r>
            <a:r>
              <a:rPr lang="ru-RU" sz="2800" dirty="0">
                <a:solidFill>
                  <a:schemeClr val="tx1"/>
                </a:solidFill>
              </a:rPr>
              <a:t> Линдгрен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Туве Янсон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ImageHand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78" y="3861048"/>
            <a:ext cx="1303259" cy="17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Кто оторвал люстру в комнате Малыша?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err="1" smtClean="0">
                <a:solidFill>
                  <a:prstClr val="black"/>
                </a:solidFill>
              </a:rPr>
              <a:t>Карлсон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Фрекен 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папа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5" y="3976334"/>
            <a:ext cx="1533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Кого встретили на крыше Малыш и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летучих </a:t>
            </a:r>
            <a:r>
              <a:rPr lang="ru-RU" sz="2800" dirty="0">
                <a:solidFill>
                  <a:prstClr val="black"/>
                </a:solidFill>
              </a:rPr>
              <a:t>мышей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воров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пожарных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28" y="3831480"/>
            <a:ext cx="1612420" cy="17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Как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 проучил </a:t>
            </a:r>
            <a:r>
              <a:rPr lang="ru-RU" sz="3200" dirty="0" smtClean="0">
                <a:solidFill>
                  <a:srgbClr val="0000FF"/>
                </a:solidFill>
              </a:rPr>
              <a:t>воров?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напугал </a:t>
            </a:r>
            <a:r>
              <a:rPr lang="ru-RU" sz="2800" dirty="0">
                <a:solidFill>
                  <a:prstClr val="black"/>
                </a:solidFill>
              </a:rPr>
              <a:t>их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измазал 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краской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вызвал полицию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соловейка карлсон\0_bf9f1_ddd6205f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3" y="3899608"/>
            <a:ext cx="1916269" cy="158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2520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ru-RU" sz="1200" u="sng" dirty="0">
                <a:hlinkClick r:id="rId2"/>
              </a:rPr>
              <a:t>http://archiveps.ru/uploads/files/1405676897_rusmult23.png</a:t>
            </a:r>
            <a:r>
              <a:rPr lang="ru-RU" sz="1200" dirty="0"/>
              <a:t>  </a:t>
            </a:r>
            <a:r>
              <a:rPr lang="ru-RU" sz="1200" dirty="0" smtClean="0"/>
              <a:t>рамка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https://fotki.yandex.ru/users/elena-soloveika/album/375649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 </a:t>
            </a:r>
            <a:r>
              <a:rPr lang="ru-RU" sz="1200" dirty="0" smtClean="0"/>
              <a:t>автор </a:t>
            </a:r>
            <a:r>
              <a:rPr lang="ru-RU" sz="1200" dirty="0" err="1" smtClean="0"/>
              <a:t>отрисовок</a:t>
            </a:r>
            <a:r>
              <a:rPr lang="ru-RU" sz="1200" dirty="0" smtClean="0"/>
              <a:t> </a:t>
            </a:r>
            <a:r>
              <a:rPr lang="ru-RU" sz="1200" dirty="0"/>
              <a:t>Е</a:t>
            </a:r>
            <a:r>
              <a:rPr lang="ru-RU" sz="1200" dirty="0" smtClean="0"/>
              <a:t>лена </a:t>
            </a:r>
            <a:r>
              <a:rPr lang="ru-RU" sz="1200" dirty="0"/>
              <a:t>С</a:t>
            </a:r>
            <a:r>
              <a:rPr lang="ru-RU" sz="1200" dirty="0" smtClean="0"/>
              <a:t>оловейка</a:t>
            </a:r>
            <a:r>
              <a:rPr lang="en-US" sz="1200" dirty="0" smtClean="0"/>
              <a:t>  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im0-tub-ru.yandex.net/i?id=ddafdcb026402e466b700db17690a184&amp;n=21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im0-tub-ru.yandex.net/i?id=7fa02333695c09fc7de6b9982ff5d10b&amp;n=21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im0-tub-ru.yandex.net/i?id=c5b62cc3d928ced2f9aed7361d910897&amp;n=21</a:t>
            </a:r>
            <a:endParaRPr lang="ru-RU" sz="1200" dirty="0" smtClean="0"/>
          </a:p>
          <a:p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im0-tub-ru.yandex.net/i?id=68119f465f2f1e63e0335a54baeb34a0&amp;n=21</a:t>
            </a:r>
            <a:endParaRPr lang="ru-RU" sz="1200" dirty="0"/>
          </a:p>
          <a:p>
            <a:r>
              <a:rPr lang="en-US" sz="1200" dirty="0" smtClean="0">
                <a:hlinkClick r:id="rId8"/>
              </a:rPr>
              <a:t>http</a:t>
            </a:r>
            <a:r>
              <a:rPr lang="en-US" sz="1200" dirty="0">
                <a:hlinkClick r:id="rId8"/>
              </a:rPr>
              <a:t>://</a:t>
            </a:r>
            <a:r>
              <a:rPr lang="en-US" sz="1200" dirty="0" smtClean="0">
                <a:hlinkClick r:id="rId8"/>
              </a:rPr>
              <a:t>www.allsoch.ru/attachments/000/003/461/400.jpg</a:t>
            </a:r>
            <a:endParaRPr lang="ru-RU" sz="1200" dirty="0" smtClean="0"/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audioskazki.net/wp-content/gallery/lindgren/malysh_i_karlson/1/0040.jpg</a:t>
            </a:r>
            <a:endParaRPr lang="en-US" sz="1200" dirty="0"/>
          </a:p>
          <a:p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screenshots.etvnet.com/000/421/129/b09.jpg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im3-tub-ru.yandex.net/i?id=e6ee7fc668c7bb92c5df78f73d43952c&amp;n=21</a:t>
            </a:r>
            <a:endParaRPr lang="en-US" sz="1200" dirty="0" smtClean="0"/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12"/>
              </a:rPr>
              <a:t>http://ped-kopilka.ru/vneklasnaja-rabota/viktoriny/viktoriny-dlja-4-klasa-s-otvetami/viktorina-dlja-4-klasa-s-otvetami-karlson-i-ego-druzja.html</a:t>
            </a:r>
            <a:r>
              <a:rPr lang="ru-RU" sz="1200" dirty="0">
                <a:solidFill>
                  <a:prstClr val="black"/>
                </a:solidFill>
              </a:rPr>
              <a:t>  вопросы для викторины взяты из сайта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Настоящее </a:t>
            </a:r>
            <a:r>
              <a:rPr lang="ru-RU" sz="3200" dirty="0">
                <a:solidFill>
                  <a:srgbClr val="0000FF"/>
                </a:solidFill>
              </a:rPr>
              <a:t>имя Малыша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err="1">
                <a:solidFill>
                  <a:prstClr val="black"/>
                </a:solidFill>
              </a:rPr>
              <a:t>Сванте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Джо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Артур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Умница!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карлсон\rfhkcjyкарлсон\0_11449c_c48c442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22" y="3933056"/>
            <a:ext cx="905010" cy="153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Как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 появился в доме у Малыша?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позвонил в дверь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встретил  </a:t>
            </a:r>
            <a:r>
              <a:rPr lang="ru-RU" sz="2800" dirty="0">
                <a:solidFill>
                  <a:prstClr val="black"/>
                </a:solidFill>
              </a:rPr>
              <a:t>на улице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влетел через окно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Великолепно!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Admin\Рабочий стол\карлсон\rfhkcjyкарлсон\0_91102_9cb06158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44" y="4005006"/>
            <a:ext cx="1152128" cy="14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FF"/>
                </a:solidFill>
              </a:rPr>
              <a:t>Сколько лет </a:t>
            </a:r>
            <a:r>
              <a:rPr lang="ru-RU" sz="2800" dirty="0" smtClean="0">
                <a:solidFill>
                  <a:srgbClr val="0000FF"/>
                </a:solidFill>
              </a:rPr>
              <a:t>было </a:t>
            </a:r>
            <a:r>
              <a:rPr lang="ru-RU" sz="2800" dirty="0">
                <a:solidFill>
                  <a:srgbClr val="0000FF"/>
                </a:solidFill>
              </a:rPr>
              <a:t>Малышу, </a:t>
            </a:r>
          </a:p>
          <a:p>
            <a:pPr algn="ctr"/>
            <a:r>
              <a:rPr lang="ru-RU" sz="2800" dirty="0">
                <a:solidFill>
                  <a:srgbClr val="0000FF"/>
                </a:solidFill>
              </a:rPr>
              <a:t>когда он познакомился с </a:t>
            </a:r>
            <a:r>
              <a:rPr lang="ru-RU" sz="2800" dirty="0" err="1">
                <a:solidFill>
                  <a:srgbClr val="0000FF"/>
                </a:solidFill>
              </a:rPr>
              <a:t>Карлсоном</a:t>
            </a:r>
            <a:r>
              <a:rPr lang="ru-RU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2800" dirty="0">
                <a:solidFill>
                  <a:prstClr val="black"/>
                </a:solidFill>
              </a:rPr>
              <a:t>7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8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6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соловейка карлсон\0_bf9f7_23b9536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32" y="3796642"/>
            <a:ext cx="1368151" cy="16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FF"/>
                </a:solidFill>
              </a:rPr>
              <a:t>Что подарил Малыш </a:t>
            </a:r>
            <a:r>
              <a:rPr lang="ru-RU" sz="2800" dirty="0" err="1">
                <a:solidFill>
                  <a:srgbClr val="0000FF"/>
                </a:solidFill>
              </a:rPr>
              <a:t>Карлсону</a:t>
            </a:r>
            <a:r>
              <a:rPr lang="ru-RU" sz="2800" dirty="0">
                <a:solidFill>
                  <a:srgbClr val="0000FF"/>
                </a:solidFill>
              </a:rPr>
              <a:t>, чтобы развеселить его?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smtClean="0">
                <a:solidFill>
                  <a:prstClr val="black"/>
                </a:solidFill>
              </a:rPr>
              <a:t>рогатку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пистолет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свисток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Рабочий стол\карлсон\rfhkcjyкарлсон\55_original_1398765343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59" y="3923245"/>
            <a:ext cx="1341097" cy="15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В какой стране жили Малыш и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Финляндии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Швеции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Дании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Правильно!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6" y="3821476"/>
            <a:ext cx="2193032" cy="1644774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3200">
                <a:solidFill>
                  <a:srgbClr val="0000FF"/>
                </a:solidFill>
              </a:rPr>
              <a:t>Сколько </a:t>
            </a:r>
            <a:r>
              <a:rPr lang="ru-RU" sz="3200" smtClean="0">
                <a:solidFill>
                  <a:srgbClr val="0000FF"/>
                </a:solidFill>
              </a:rPr>
              <a:t>сест</a:t>
            </a:r>
            <a:r>
              <a:rPr lang="ru-RU" sz="3200">
                <a:solidFill>
                  <a:srgbClr val="0000FF"/>
                </a:solidFill>
              </a:rPr>
              <a:t>ё</a:t>
            </a:r>
            <a:r>
              <a:rPr lang="ru-RU" sz="3200" smtClean="0">
                <a:solidFill>
                  <a:srgbClr val="0000FF"/>
                </a:solidFill>
              </a:rPr>
              <a:t>р </a:t>
            </a:r>
            <a:r>
              <a:rPr lang="ru-RU" sz="3200" dirty="0">
                <a:solidFill>
                  <a:srgbClr val="0000FF"/>
                </a:solidFill>
              </a:rPr>
              <a:t>и братьев было у Малыша?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две сестры и один брат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только два брата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одна сестра и один брат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Молодец!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b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48" y="3866647"/>
            <a:ext cx="1919523" cy="1599603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2448272" cy="2642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Где жил </a:t>
            </a:r>
            <a:r>
              <a:rPr lang="ru-RU" sz="3200" dirty="0" err="1">
                <a:solidFill>
                  <a:srgbClr val="0000FF"/>
                </a:solidFill>
              </a:rPr>
              <a:t>Карлсон</a:t>
            </a:r>
            <a:r>
              <a:rPr lang="ru-RU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8529" y="3212976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печной трубе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925" y="4551850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на крыше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529" y="1844824"/>
            <a:ext cx="280831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 коробке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660232" y="1844824"/>
            <a:ext cx="2282552" cy="80467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Умница!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Documents and Settings\Admin\Рабочий стол\соловейка карлсон\0_bf9f2_4db993d3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44" y="3770536"/>
            <a:ext cx="1152127" cy="16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7553975" y="6093296"/>
            <a:ext cx="705103" cy="484632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384</Words>
  <Application>Microsoft Office PowerPoint</Application>
  <PresentationFormat>Экран (4:3)</PresentationFormat>
  <Paragraphs>133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Интерактивная викторина «Малыш  и Карлсон»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"Малыш и Карлсон"</dc:title>
  <dc:creator>Анатольева Э.В.</dc:creator>
  <cp:lastModifiedBy>Teacher</cp:lastModifiedBy>
  <cp:revision>38</cp:revision>
  <dcterms:created xsi:type="dcterms:W3CDTF">2015-04-27T08:30:49Z</dcterms:created>
  <dcterms:modified xsi:type="dcterms:W3CDTF">2020-03-27T06:28:25Z</dcterms:modified>
</cp:coreProperties>
</file>