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7" r:id="rId5"/>
    <p:sldId id="268" r:id="rId6"/>
    <p:sldId id="269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39" autoAdjust="0"/>
  </p:normalViewPr>
  <p:slideViewPr>
    <p:cSldViewPr>
      <p:cViewPr varScale="1">
        <p:scale>
          <a:sx n="93" d="100"/>
          <a:sy n="93" d="100"/>
        </p:scale>
        <p:origin x="-9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BE35-BAFE-4D07-8E98-662D986ED53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0376-71DD-47C0-8C84-0D1EFD762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D57E-23B7-45FF-8C04-347011F63C35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2FA3-7071-4DA3-B579-C2AB8AE08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5547-0F28-4AD9-892E-55DEEC1C9987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CA4B-6319-447B-8D0B-AD3A7A4AC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700C-51A0-4277-9862-94FF5ACB37C4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8DA9-5EF8-4102-8B80-870D11A87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CAEC-A337-421F-BFC9-D479048E668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A40E-1CCF-40F0-90AD-071381ECE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A905-5767-4F5C-8FE9-E032FAD932B7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C846-501F-4C13-8508-F2C2D0CF2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CE71-4F75-443D-8FC0-E819B07DEC4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9CD6-C6AD-458D-82A5-C4969BB1D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1B6-6359-4505-BFE8-98997A363032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81EB-E9C7-46AF-9F35-02DD8C444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F371-2E5C-4F17-8A3E-DBB6960D4BC0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EBC0-E3C5-451D-8D28-D440B581A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B6DA-B780-48C5-B461-9CD534EEA7D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CFE5-44BF-4B84-9C72-AC73D4852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3F6F-B988-40CA-BF37-B60D9C903D97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9B1A-CBE5-469B-81D8-EBA132605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498EFC-538F-4272-A4EA-ECE8377573F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EE48F0-149E-48DB-A6FE-86A7505B3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2" descr="https://i.pinimg.com/originals/e9/2f/d3/e92fd322f48326cb000f836faf1c95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9"/>
          <p:cNvSpPr txBox="1">
            <a:spLocks noChangeArrowheads="1"/>
          </p:cNvSpPr>
          <p:nvPr/>
        </p:nvSpPr>
        <p:spPr bwMode="auto">
          <a:xfrm>
            <a:off x="2487613" y="1052513"/>
            <a:ext cx="427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Знатоки природы</a:t>
            </a: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759075" y="2146300"/>
            <a:ext cx="3735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</a:p>
        </p:txBody>
      </p: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4625975" y="5075238"/>
            <a:ext cx="18399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b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Теплова Г.Л.</a:t>
            </a:r>
            <a:b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Нищета И.Ю.</a:t>
            </a:r>
          </a:p>
          <a:p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Липатова Н.Е.</a:t>
            </a:r>
          </a:p>
        </p:txBody>
      </p:sp>
      <p:sp>
        <p:nvSpPr>
          <p:cNvPr id="13317" name="TextBox 12"/>
          <p:cNvSpPr txBox="1">
            <a:spLocks noChangeArrowheads="1"/>
          </p:cNvSpPr>
          <p:nvPr/>
        </p:nvSpPr>
        <p:spPr bwMode="auto">
          <a:xfrm>
            <a:off x="3419475" y="59166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55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150" y="333375"/>
            <a:ext cx="6553200" cy="1365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ln w="3175">
                  <a:noFill/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Какое из этих животных не является насекомым?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63625" y="4076700"/>
            <a:ext cx="1279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</a:t>
            </a:r>
            <a:r>
              <a:rPr lang="ru-RU" sz="3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48113" y="3213100"/>
            <a:ext cx="1716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Воробей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1" name="Picture 5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5857" y="3709954"/>
            <a:ext cx="2835898" cy="300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103" name="Picture 7" descr="https://avatars.mds.yandex.net/get-pdb/2115127/efeffc1b-f002-40ce-ad58-656c5551de9e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80112" y="1394732"/>
            <a:ext cx="3384376" cy="2563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105" name="Picture 9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19" y="1596175"/>
            <a:ext cx="3528393" cy="2375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62763" y="4076700"/>
            <a:ext cx="153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14488" y="260350"/>
            <a:ext cx="71342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36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Какое насекомое помогает человеку собирать мёд?</a:t>
            </a:r>
            <a:endParaRPr lang="ru-RU" sz="360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00113" y="1660525"/>
            <a:ext cx="1176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40200" y="3195638"/>
            <a:ext cx="1354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Пчела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64388" y="1484313"/>
            <a:ext cx="11271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4954" y="2019729"/>
            <a:ext cx="3196504" cy="215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148" name="Picture 4" descr="https://s1.1zoom.ru/big3/533/Bees_Closeup_482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27784" y="4058582"/>
            <a:ext cx="3960569" cy="2640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150" name="Picture 6" descr="https://get.pxhere.com/photo/photography-flower-fly-insect-fauna-invertebrate-close-up-bee-insects-hornet-wasp-pest-nectar-hymenoptera-macro-photography-arthropod-honey-bee-plant-stem-membrane-winged-insect-vespula-germanica-10792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8144" y="2020225"/>
            <a:ext cx="2952328" cy="2086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63688" y="333375"/>
            <a:ext cx="7329487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Как называется специальный ящик для содержания пчёл?</a:t>
            </a:r>
            <a:endParaRPr lang="ru-RU" sz="360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65163" y="1676400"/>
            <a:ext cx="1541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Конура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308850" y="1676400"/>
            <a:ext cx="1090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Улей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19450" y="3449638"/>
            <a:ext cx="27162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Скворечник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 descr="https://avatars.mds.yandex.net/get-pdb/1088712/00ad84f7-6bfc-4331-8b88-0ee23082c1f6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0925" y="2255583"/>
            <a:ext cx="2773789" cy="2773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24" name="Picture 4" descr="https://cdn.spbdnevnik.ru/uploads/block/image/208794/__medium_71571efab476fb536d9453445fc92bff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15962" y="4457144"/>
            <a:ext cx="3318325" cy="221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26" name="Picture 6" descr="https://content.onliner.by/forum/1907542/800x800/6a4ce57f114a39282dc70fa77a5ba28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40758" y="2242349"/>
            <a:ext cx="3064578" cy="2800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77338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63713" y="260350"/>
            <a:ext cx="70564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36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 называется басня И. Крылова «Стрекоза и ….»</a:t>
            </a:r>
            <a:endParaRPr lang="ru-RU" sz="360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0050" y="1677988"/>
            <a:ext cx="1903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Муравей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44900" y="3124200"/>
            <a:ext cx="1647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Шмель 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235825" y="1525588"/>
            <a:ext cx="13620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Паук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4" name="Picture 2" descr="https://www.ejin.ru/wp-content/uploads/2017/09/13-9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-3" t="10714" r="19720" b="10715"/>
          <a:stretch/>
        </p:blipFill>
        <p:spPr bwMode="auto">
          <a:xfrm>
            <a:off x="253984" y="2173725"/>
            <a:ext cx="3040795" cy="2335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196" name="Picture 4" descr="http://s2.fotokto.ru/photo/full/658/65877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3849" t="11981" r="10218" b="720"/>
          <a:stretch/>
        </p:blipFill>
        <p:spPr bwMode="auto">
          <a:xfrm>
            <a:off x="3136313" y="4293096"/>
            <a:ext cx="3150727" cy="239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198" name="Picture 6" descr="https://ic.pics.livejournal.com/oleg_osovitskiy/9291281/1609061/1609061_origin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10197" r="12792"/>
          <a:stretch/>
        </p:blipFill>
        <p:spPr bwMode="auto">
          <a:xfrm>
            <a:off x="5884937" y="1998553"/>
            <a:ext cx="3007272" cy="2438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92275" y="260350"/>
            <a:ext cx="71278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36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Какое из этих животных унесло Дюймовочку на дерево?</a:t>
            </a:r>
            <a:endParaRPr lang="ru-RU" sz="360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87750" y="2676525"/>
            <a:ext cx="2011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Майский </a:t>
            </a:r>
            <a:b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Жук </a:t>
            </a:r>
            <a:endParaRPr lang="ru-RU" sz="3200" b="1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9588" y="1800225"/>
            <a:ext cx="206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Стрекоза </a:t>
            </a:r>
            <a:endParaRPr lang="ru-RU" sz="3200" b="1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78675" y="1800225"/>
            <a:ext cx="154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Шмель</a:t>
            </a:r>
            <a:endParaRPr lang="ru-RU" sz="3200" b="1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0" name="Picture 2" descr="https://pestnews.ru/wp-content/uploads/2019/05/image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832" r="22973"/>
          <a:stretch/>
        </p:blipFill>
        <p:spPr bwMode="auto">
          <a:xfrm>
            <a:off x="6233278" y="2432439"/>
            <a:ext cx="2556000" cy="229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172" name="Picture 4" descr="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10615"/>
          <a:stretch/>
        </p:blipFill>
        <p:spPr bwMode="auto">
          <a:xfrm>
            <a:off x="3203848" y="4077072"/>
            <a:ext cx="3010228" cy="2525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174" name="Picture 6" descr="https://get.pxhere.com/photo/nature-wilderness-wing-photography-animal-green-insect-macro-close-fauna-invertebrate-close-up-dragonfly-damselfly-odonata-flight-insect-macro-photography-arthropod-datailaufnahme-macro-photo-dragonflies-and-damseflies-net-winged-insects-747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19" y="2432438"/>
            <a:ext cx="2952329" cy="2076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9525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927350" y="188913"/>
            <a:ext cx="297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463675" y="1169988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276725" y="110331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6759575" y="110331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111375" y="3868738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499100" y="3763963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17650"/>
            <a:ext cx="20113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528763"/>
            <a:ext cx="3159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473200"/>
            <a:ext cx="2541587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www.ejin.ru/wp-content/uploads/2017/09/13-9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-3" t="10714" r="19720" b="10715"/>
          <a:stretch/>
        </p:blipFill>
        <p:spPr bwMode="auto">
          <a:xfrm>
            <a:off x="755576" y="4237719"/>
            <a:ext cx="3040795" cy="2335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27984" y="4143355"/>
            <a:ext cx="3005137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71475" y="4221163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006600"/>
                </a:solidFill>
                <a:latin typeface="Calibri" pitchFamily="34" charset="0"/>
              </a:rPr>
              <a:t>Отлично! Молодцы!</a:t>
            </a:r>
          </a:p>
        </p:txBody>
      </p:sp>
      <p:pic>
        <p:nvPicPr>
          <p:cNvPr id="10246" name="Picture 6" descr="https://avatars.mds.yandex.net/get-pdb/1920375/d4a59115-0c50-4716-aa3f-7f0283ae186e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98507" y="260648"/>
            <a:ext cx="4330823" cy="433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76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Ольга</cp:lastModifiedBy>
  <cp:revision>15</cp:revision>
  <dcterms:created xsi:type="dcterms:W3CDTF">2020-04-16T06:10:28Z</dcterms:created>
  <dcterms:modified xsi:type="dcterms:W3CDTF">2021-03-15T12:44:06Z</dcterms:modified>
</cp:coreProperties>
</file>